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3" r:id="rId2"/>
    <p:sldMasterId id="2147483656" r:id="rId3"/>
    <p:sldMasterId id="2147483660" r:id="rId4"/>
    <p:sldMasterId id="2147483664" r:id="rId5"/>
    <p:sldMasterId id="2147483669" r:id="rId6"/>
    <p:sldMasterId id="2147483671" r:id="rId7"/>
    <p:sldMasterId id="2147483673" r:id="rId8"/>
  </p:sldMasterIdLst>
  <p:notesMasterIdLst>
    <p:notesMasterId r:id="rId40"/>
  </p:notesMasterIdLst>
  <p:sldIdLst>
    <p:sldId id="328" r:id="rId9"/>
    <p:sldId id="327" r:id="rId10"/>
    <p:sldId id="296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280" r:id="rId20"/>
    <p:sldId id="312" r:id="rId21"/>
    <p:sldId id="313" r:id="rId22"/>
    <p:sldId id="314" r:id="rId23"/>
    <p:sldId id="297" r:id="rId24"/>
    <p:sldId id="326" r:id="rId25"/>
    <p:sldId id="325" r:id="rId26"/>
    <p:sldId id="324" r:id="rId27"/>
    <p:sldId id="323" r:id="rId28"/>
    <p:sldId id="322" r:id="rId29"/>
    <p:sldId id="321" r:id="rId30"/>
    <p:sldId id="320" r:id="rId31"/>
    <p:sldId id="319" r:id="rId32"/>
    <p:sldId id="318" r:id="rId33"/>
    <p:sldId id="317" r:id="rId34"/>
    <p:sldId id="316" r:id="rId35"/>
    <p:sldId id="301" r:id="rId36"/>
    <p:sldId id="302" r:id="rId37"/>
    <p:sldId id="288" r:id="rId38"/>
    <p:sldId id="303" r:id="rId39"/>
  </p:sldIdLst>
  <p:sldSz cx="12192000" cy="6858000"/>
  <p:notesSz cx="6858000" cy="9144000"/>
  <p:embeddedFontLst>
    <p:embeddedFont>
      <p:font typeface="Plus Jakarta Sans" pitchFamily="2" charset="77"/>
      <p:regular r:id="rId41"/>
      <p:bold r:id="rId42"/>
      <p:italic r:id="rId43"/>
      <p:boldItalic r:id="rId44"/>
    </p:embeddedFont>
    <p:embeddedFont>
      <p:font typeface="Plus Jakarta Sans ExtraBold" pitchFamily="2" charset="77"/>
      <p:bold r:id="rId45"/>
      <p:boldItalic r:id="rId46"/>
    </p:embeddedFont>
    <p:embeddedFont>
      <p:font typeface="Plus Jakarta Sans Light" pitchFamily="2" charset="77"/>
      <p:regular r:id="rId47"/>
      <p:bold r:id="rId48"/>
      <p:italic r:id="rId49"/>
      <p:boldItalic r:id="rId50"/>
    </p:embeddedFont>
    <p:embeddedFont>
      <p:font typeface="Plus Jakarta Sans Medium" pitchFamily="2" charset="77"/>
      <p:regular r:id="rId51"/>
      <p:bold r:id="rId52"/>
      <p:italic r:id="rId53"/>
      <p:boldItalic r:id="rId54"/>
    </p:embeddedFont>
    <p:embeddedFont>
      <p:font typeface="Poppins" pitchFamily="2" charset="77"/>
      <p:regular r:id="rId55"/>
      <p:bold r:id="rId56"/>
      <p:italic r:id="rId57"/>
      <p:boldItalic r:id="rId58"/>
    </p:embeddedFont>
    <p:embeddedFont>
      <p:font typeface="Poppins Light" pitchFamily="2" charset="77"/>
      <p:regular r:id="rId59"/>
      <p:bold r:id="rId60"/>
      <p:italic r:id="rId61"/>
      <p:boldItalic r:id="rId62"/>
    </p:embeddedFont>
    <p:embeddedFont>
      <p:font typeface="Poppins Medium" pitchFamily="2" charset="77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7" roundtripDataSignature="AMtx7mgEiaGO3qvWOLDiKZiWaECGu8yS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17"/>
    <p:restoredTop sz="94686"/>
  </p:normalViewPr>
  <p:slideViewPr>
    <p:cSldViewPr snapToGrid="0" showGuides="1">
      <p:cViewPr>
        <p:scale>
          <a:sx n="133" d="100"/>
          <a:sy n="133" d="100"/>
        </p:scale>
        <p:origin x="8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63" Type="http://schemas.openxmlformats.org/officeDocument/2006/relationships/font" Target="fonts/font23.fntdata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66" Type="http://schemas.openxmlformats.org/officeDocument/2006/relationships/font" Target="fonts/font26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21.fntdata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font" Target="fonts/font24.fntdata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11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67" Type="http://customschemas.google.com/relationships/presentationmetadata" Target="metadata"/><Relationship Id="rId20" Type="http://schemas.openxmlformats.org/officeDocument/2006/relationships/slide" Target="slides/slide12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65" Type="http://schemas.openxmlformats.org/officeDocument/2006/relationships/font" Target="fonts/font2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font" Target="fonts/font10.fntdata"/><Relationship Id="rId5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sv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HEADLINE" preserve="1" userDrawn="1">
  <p:cSld name="MAIN_HEADLINE_1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7DD620-0C8C-9BDE-8981-7E0F1F7BDA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313" y="3342"/>
            <a:ext cx="12210200" cy="6854658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A7168391-FF7E-69DF-9A50-F43F0E80A72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6953"/>
            <a:ext cx="7775973" cy="6889240"/>
          </a:xfrm>
          <a:prstGeom prst="rect">
            <a:avLst/>
          </a:prstGeom>
        </p:spPr>
      </p:pic>
      <p:sp>
        <p:nvSpPr>
          <p:cNvPr id="13" name="Google Shape;13;p21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1"/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Google Shape;17;p21"/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7D07DB5-679A-EE07-3279-42600465081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46389CAB-0666-CB5C-BFC3-3844C17A7FE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B42F517-E692-C250-D5CE-C06275539F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764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OPIC TITLES_1" userDrawn="1">
  <p:cSld name="TOPIC_TITLE_2">
    <p:bg>
      <p:bgPr>
        <a:solidFill>
          <a:schemeClr val="dk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3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4"/>
          <p:cNvSpPr txBox="1">
            <a:spLocks noGrp="1"/>
          </p:cNvSpPr>
          <p:nvPr>
            <p:ph type="body" idx="2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2" name="Google Shape;102;p3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4"/>
          <p:cNvSpPr txBox="1">
            <a:spLocks noGrp="1"/>
          </p:cNvSpPr>
          <p:nvPr>
            <p:ph type="body" idx="3"/>
          </p:nvPr>
        </p:nvSpPr>
        <p:spPr>
          <a:xfrm>
            <a:off x="6694304" y="2388870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E482995-3B7C-E7F9-F45E-2724295B41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C2BA93AC-6EFD-9CD3-F111-D74778B888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5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IC TITLES_2" userDrawn="1">
  <p:cSld name="TOPIC_TITLE_3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5"/>
          <p:cNvSpPr txBox="1">
            <a:spLocks noGrp="1"/>
          </p:cNvSpPr>
          <p:nvPr>
            <p:ph type="body" idx="2"/>
          </p:nvPr>
        </p:nvSpPr>
        <p:spPr>
          <a:xfrm>
            <a:off x="6694304" y="2388870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2" name="Google Shape;112;p35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5"/>
          <p:cNvSpPr txBox="1"/>
          <p:nvPr/>
        </p:nvSpPr>
        <p:spPr>
          <a:xfrm>
            <a:off x="13464540" y="757809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61FA3EAF-5228-5DA3-8AEC-B99D7D46BF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997616B1-C5B1-F0C6-5B88-E7EE6B789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_TitleOnly" preserve="1" userDrawn="1">
  <p:cSld name="BLANK_PAGE">
    <p:bg>
      <p:bgPr>
        <a:solidFill>
          <a:srgbClr val="FDFDFD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76925EF-13F7-682A-C212-7B919ECDC1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0038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_TitleOnly" userDrawn="1">
  <p:cSld name="BLANK_PAGE_2">
    <p:bg>
      <p:bgPr>
        <a:solidFill>
          <a:schemeClr val="l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76925EF-13F7-682A-C212-7B919ECDC1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itleOnly" userDrawn="1">
  <p:cSld name="TITLE_ONLY">
    <p:bg>
      <p:bgPr>
        <a:solidFill>
          <a:schemeClr val="l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8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8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p38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1109884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72B43DF8-EF2E-A986-B635-8E2A64468B4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2_colomns " userDrawn="1">
  <p:cSld name="TITLE+TEXT">
    <p:bg>
      <p:bgPr>
        <a:solidFill>
          <a:schemeClr val="lt1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9"/>
          <p:cNvSpPr txBox="1">
            <a:spLocks noGrp="1"/>
          </p:cNvSpPr>
          <p:nvPr>
            <p:ph type="body" idx="1"/>
          </p:nvPr>
        </p:nvSpPr>
        <p:spPr>
          <a:xfrm>
            <a:off x="239713" y="2685274"/>
            <a:ext cx="10874375" cy="392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 panose="02070309020205020404" pitchFamily="49" charset="0"/>
              <a:buNone/>
              <a:defRPr sz="1600" b="0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fr-FR" dirty="0"/>
          </a:p>
        </p:txBody>
      </p:sp>
      <p:sp>
        <p:nvSpPr>
          <p:cNvPr id="130" name="Google Shape;130;p39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9"/>
          <p:cNvSpPr txBox="1">
            <a:spLocks noGrp="1"/>
          </p:cNvSpPr>
          <p:nvPr>
            <p:ph type="body" idx="3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" name="Google Shape;134;p39"/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1111027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0AE119E1-E4CF-7F37-EF2E-4CD85F39BEC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9;p39">
            <a:extLst>
              <a:ext uri="{FF2B5EF4-FFF2-40B4-BE49-F238E27FC236}">
                <a16:creationId xmlns:a16="http://schemas.microsoft.com/office/drawing/2014/main" id="{27FE68C7-0302-ACD4-C8F9-732489E186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39713" y="2685274"/>
            <a:ext cx="10874375" cy="392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ts val="1200"/>
              <a:buFont typeface="Courier New" panose="02070309020205020404" pitchFamily="49" charset="0"/>
              <a:buChar char="o"/>
              <a:tabLst/>
              <a:defRPr lang="fr-FR" sz="1600" b="0" i="0" smtClean="0">
                <a:effectLst/>
                <a:latin typeface="Poppins Light" pitchFamily="2" charset="77"/>
                <a:cs typeface="Poppins Light" pitchFamily="2" charset="77"/>
              </a:defRPr>
            </a:lvl1pPr>
            <a:lvl2pPr marL="876300" marR="0" lvl="1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Arial" panose="020B0604020202020204" pitchFamily="34" charset="0"/>
              <a:buChar char="•"/>
              <a:tabLst/>
              <a:defRPr sz="1600" b="0" i="0" u="none" strike="noStrike" cap="none">
                <a:solidFill>
                  <a:schemeClr val="dk1"/>
                </a:solidFill>
                <a:latin typeface="Poppins Light" pitchFamily="2" charset="77"/>
                <a:ea typeface="Poppins Light" pitchFamily="2" charset="77"/>
                <a:cs typeface="Poppins Light" pitchFamily="2" charset="77"/>
                <a:sym typeface="Arial"/>
              </a:defRPr>
            </a:lvl2pPr>
            <a:lvl3pPr marL="1657350" marR="0" lvl="2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Wingdings" pitchFamily="2" charset="2"/>
              <a:buChar char="§"/>
              <a:tabLst/>
              <a:defRPr sz="1600" b="0" i="0" u="none" strike="noStrike" cap="none">
                <a:solidFill>
                  <a:schemeClr val="dk1"/>
                </a:solidFill>
                <a:latin typeface="Poppins Light" pitchFamily="2" charset="77"/>
                <a:ea typeface="Poppins Light" pitchFamily="2" charset="77"/>
                <a:cs typeface="Poppins Light" pitchFamily="2" charset="77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Cliquez pour ajouter du texte</a:t>
            </a:r>
          </a:p>
          <a:p>
            <a:pPr lvl="1"/>
            <a:r>
              <a:rPr lang="fr-FR" dirty="0"/>
              <a:t>Cliquez pour ajouter du texte</a:t>
            </a:r>
          </a:p>
          <a:p>
            <a:pPr lvl="2"/>
            <a:r>
              <a:rPr lang="fr-FR" dirty="0"/>
              <a:t> Cliquez pour ajouter du texte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2" name="Google Shape;130;p39">
            <a:extLst>
              <a:ext uri="{FF2B5EF4-FFF2-40B4-BE49-F238E27FC236}">
                <a16:creationId xmlns:a16="http://schemas.microsoft.com/office/drawing/2014/main" id="{9873EE85-67AE-B0A1-3CE1-395323A19B79}"/>
              </a:ext>
            </a:extLst>
          </p:cNvPr>
          <p:cNvSpPr/>
          <p:nvPr userDrawn="1"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68;p46">
            <a:extLst>
              <a:ext uri="{FF2B5EF4-FFF2-40B4-BE49-F238E27FC236}">
                <a16:creationId xmlns:a16="http://schemas.microsoft.com/office/drawing/2014/main" id="{1868069E-1FD4-4615-B3C2-D35DD3881F2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Google Shape;133;p39">
            <a:extLst>
              <a:ext uri="{FF2B5EF4-FFF2-40B4-BE49-F238E27FC236}">
                <a16:creationId xmlns:a16="http://schemas.microsoft.com/office/drawing/2014/main" id="{3ED1A28F-5D3A-BB6C-94A4-4BE265F68FD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134;p39">
            <a:extLst>
              <a:ext uri="{FF2B5EF4-FFF2-40B4-BE49-F238E27FC236}">
                <a16:creationId xmlns:a16="http://schemas.microsoft.com/office/drawing/2014/main" id="{17282FC2-3188-C0D8-2C86-172EEDD5FCE7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1111027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7111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40"/>
          <p:cNvSpPr txBox="1">
            <a:spLocks noGrp="1"/>
          </p:cNvSpPr>
          <p:nvPr>
            <p:ph type="body" idx="4"/>
          </p:nvPr>
        </p:nvSpPr>
        <p:spPr>
          <a:xfrm>
            <a:off x="254953" y="2845294"/>
            <a:ext cx="5254307" cy="376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6343650" y="0"/>
            <a:ext cx="533717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F84260FC-0958-8DF2-489D-FA2E43A7F3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880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_2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5944994" y="4346714"/>
            <a:ext cx="5337175" cy="21779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C7543CC-3FB5-F1D7-4607-8D020D84F9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713" y="2868928"/>
            <a:ext cx="11042650" cy="3740945"/>
          </a:xfrm>
          <a:prstGeom prst="rect">
            <a:avLst/>
          </a:prstGeom>
        </p:spPr>
        <p:txBody>
          <a:bodyPr numCol="2" spcCol="540000" anchor="b"/>
          <a:lstStyle>
            <a:lvl1pPr>
              <a:defRPr sz="16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E1C99799-BE8E-CCF8-BF3A-25CD200641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92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_3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40"/>
          <p:cNvSpPr txBox="1">
            <a:spLocks noGrp="1"/>
          </p:cNvSpPr>
          <p:nvPr>
            <p:ph type="body" idx="4"/>
          </p:nvPr>
        </p:nvSpPr>
        <p:spPr>
          <a:xfrm>
            <a:off x="5840412" y="551861"/>
            <a:ext cx="5292407" cy="1494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0" y="2451652"/>
            <a:ext cx="11680825" cy="440634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3F5786E4-10CC-5456-9092-B24E0C7019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8873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" userDrawn="1">
  <p:cSld name="MAIN_HEADLINE_2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9;p23">
            <a:extLst>
              <a:ext uri="{FF2B5EF4-FFF2-40B4-BE49-F238E27FC236}">
                <a16:creationId xmlns:a16="http://schemas.microsoft.com/office/drawing/2014/main" id="{BECE9B28-48FA-3968-FA48-C26F63E67A24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3827" y="1"/>
            <a:ext cx="552321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CA068497-C8D5-F060-0C49-280494662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5455"/>
            <a:ext cx="7775576" cy="6888888"/>
          </a:xfrm>
          <a:prstGeom prst="rect">
            <a:avLst/>
          </a:prstGeom>
        </p:spPr>
      </p:pic>
      <p:sp>
        <p:nvSpPr>
          <p:cNvPr id="22" name="Google Shape;22;p22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D630B74E-90B0-7EE1-533B-7DE106A56C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Google Shape;16;p21">
            <a:extLst>
              <a:ext uri="{FF2B5EF4-FFF2-40B4-BE49-F238E27FC236}">
                <a16:creationId xmlns:a16="http://schemas.microsoft.com/office/drawing/2014/main" id="{86A7DEE0-A626-E5A7-EF36-94667B13140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17;p21">
            <a:extLst>
              <a:ext uri="{FF2B5EF4-FFF2-40B4-BE49-F238E27FC236}">
                <a16:creationId xmlns:a16="http://schemas.microsoft.com/office/drawing/2014/main" id="{BB51ACAC-8AB6-4AFA-8339-FF376D46F01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7C4415ED-66BA-C928-F1F4-83AECA2B4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504DF101-76B1-1FE0-D162-540FC45746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88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userDrawn="1">
  <p:cSld name="IMAGE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0" y="0"/>
            <a:ext cx="116808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6A875F3F-B05B-1E44-2DCC-897B04E741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SLIDE" userDrawn="1">
  <p:cSld name="QUOTE SLIDE">
    <p:bg>
      <p:bgPr>
        <a:solidFill>
          <a:schemeClr val="accent3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2"/>
          <p:cNvSpPr txBox="1"/>
          <p:nvPr/>
        </p:nvSpPr>
        <p:spPr>
          <a:xfrm>
            <a:off x="516837" y="-46196"/>
            <a:ext cx="1292727" cy="1622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0" b="1" i="0">
                <a:solidFill>
                  <a:schemeClr val="dk1"/>
                </a:solidFill>
                <a:latin typeface="Plus Jakarta Sans ExtraBold"/>
                <a:ea typeface="Plus Jakarta Sans ExtraBold"/>
                <a:cs typeface="Plus Jakarta Sans ExtraBold"/>
                <a:sym typeface="Plus Jakarta Sans ExtraBold"/>
              </a:rPr>
              <a:t> “</a:t>
            </a:r>
            <a:endParaRPr/>
          </a:p>
        </p:txBody>
      </p:sp>
      <p:sp>
        <p:nvSpPr>
          <p:cNvPr id="147" name="Google Shape;147;p42"/>
          <p:cNvSpPr txBox="1">
            <a:spLocks noGrp="1"/>
          </p:cNvSpPr>
          <p:nvPr>
            <p:ph type="body" idx="1"/>
          </p:nvPr>
        </p:nvSpPr>
        <p:spPr>
          <a:xfrm>
            <a:off x="891957" y="6280267"/>
            <a:ext cx="8916185" cy="284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8" name="Google Shape;148;p42"/>
          <p:cNvSpPr txBox="1">
            <a:spLocks noGrp="1"/>
          </p:cNvSpPr>
          <p:nvPr>
            <p:ph type="body" idx="2"/>
          </p:nvPr>
        </p:nvSpPr>
        <p:spPr>
          <a:xfrm>
            <a:off x="901490" y="2040265"/>
            <a:ext cx="8881834" cy="293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42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45ECF2F7-AC03-E21F-9835-5AD05C0637F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SLIDE" preserve="1" userDrawn="1">
  <p:cSld name="SPEAKER_SLIDE_1">
    <p:bg>
      <p:bgPr>
        <a:solidFill>
          <a:schemeClr val="accent5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4"/>
          <p:cNvSpPr txBox="1">
            <a:spLocks noGrp="1"/>
          </p:cNvSpPr>
          <p:nvPr>
            <p:ph type="body" idx="1"/>
          </p:nvPr>
        </p:nvSpPr>
        <p:spPr>
          <a:xfrm>
            <a:off x="248135" y="2062140"/>
            <a:ext cx="5276766" cy="11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5" name="Google Shape;155;p4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4"/>
          <p:cNvSpPr txBox="1">
            <a:spLocks noGrp="1"/>
          </p:cNvSpPr>
          <p:nvPr>
            <p:ph type="body" idx="3"/>
          </p:nvPr>
        </p:nvSpPr>
        <p:spPr>
          <a:xfrm>
            <a:off x="248136" y="3289709"/>
            <a:ext cx="5259652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9" name="Google Shape;159;p44"/>
          <p:cNvSpPr>
            <a:spLocks noGrp="1"/>
          </p:cNvSpPr>
          <p:nvPr>
            <p:ph type="pic" idx="4"/>
          </p:nvPr>
        </p:nvSpPr>
        <p:spPr>
          <a:xfrm>
            <a:off x="6343650" y="0"/>
            <a:ext cx="533717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161" name="Google Shape;161;p44"/>
          <p:cNvSpPr txBox="1">
            <a:spLocks noGrp="1"/>
          </p:cNvSpPr>
          <p:nvPr>
            <p:ph type="body" idx="5"/>
          </p:nvPr>
        </p:nvSpPr>
        <p:spPr>
          <a:xfrm>
            <a:off x="254953" y="4763201"/>
            <a:ext cx="5254307" cy="1838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A185632-1E1F-D779-43CE-3CE2AB2A85F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71131A9-F62C-5DC5-779B-4F2BE4097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356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SLIDE" userDrawn="1">
  <p:cSld name="SPEAKER_SLIDE_2">
    <p:bg>
      <p:bgPr>
        <a:solidFill>
          <a:schemeClr val="accent5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4"/>
          <p:cNvSpPr txBox="1">
            <a:spLocks noGrp="1"/>
          </p:cNvSpPr>
          <p:nvPr>
            <p:ph type="body" idx="1"/>
          </p:nvPr>
        </p:nvSpPr>
        <p:spPr>
          <a:xfrm>
            <a:off x="248135" y="2062140"/>
            <a:ext cx="5276766" cy="11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5" name="Google Shape;155;p4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4"/>
          <p:cNvSpPr txBox="1">
            <a:spLocks noGrp="1"/>
          </p:cNvSpPr>
          <p:nvPr>
            <p:ph type="body" idx="3"/>
          </p:nvPr>
        </p:nvSpPr>
        <p:spPr>
          <a:xfrm>
            <a:off x="248136" y="3289709"/>
            <a:ext cx="5259652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61" name="Google Shape;161;p44"/>
          <p:cNvSpPr txBox="1">
            <a:spLocks noGrp="1"/>
          </p:cNvSpPr>
          <p:nvPr>
            <p:ph type="body" idx="5"/>
          </p:nvPr>
        </p:nvSpPr>
        <p:spPr>
          <a:xfrm>
            <a:off x="254953" y="4763201"/>
            <a:ext cx="5254307" cy="1838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A185632-1E1F-D779-43CE-3CE2AB2A85F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9A6D34C9-B921-003A-59EE-E29641FC88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84894" y="1855694"/>
            <a:ext cx="3700716" cy="3701244"/>
          </a:xfrm>
          <a:prstGeom prst="ellipse">
            <a:avLst/>
          </a:prstGeom>
        </p:spPr>
        <p:txBody>
          <a:bodyPr/>
          <a:lstStyle/>
          <a:p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CAA649A7-71CA-690A-B443-1F8A6E324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 userDrawn="1">
  <p:cSld name="FINAL_SLIDE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ACF9966F-77A4-7FD4-19BA-1F7D38FF5C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5678" t="-2860" r="6342" b="-1"/>
          <a:stretch>
            <a:fillRect/>
          </a:stretch>
        </p:blipFill>
        <p:spPr>
          <a:xfrm>
            <a:off x="-1" y="672175"/>
            <a:ext cx="12192001" cy="5923939"/>
          </a:xfrm>
          <a:prstGeom prst="rect">
            <a:avLst/>
          </a:prstGeom>
        </p:spPr>
      </p:pic>
      <p:sp>
        <p:nvSpPr>
          <p:cNvPr id="165" name="Google Shape;165;p46"/>
          <p:cNvSpPr txBox="1">
            <a:spLocks noGrp="1"/>
          </p:cNvSpPr>
          <p:nvPr>
            <p:ph type="body" idx="1"/>
          </p:nvPr>
        </p:nvSpPr>
        <p:spPr>
          <a:xfrm>
            <a:off x="247059" y="261886"/>
            <a:ext cx="6837135" cy="155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6" name="Google Shape;166;p46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6"/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70" name="Google Shape;170;p46"/>
          <p:cNvSpPr txBox="1">
            <a:spLocks noGrp="1"/>
          </p:cNvSpPr>
          <p:nvPr>
            <p:ph type="body" idx="3"/>
          </p:nvPr>
        </p:nvSpPr>
        <p:spPr>
          <a:xfrm>
            <a:off x="264629" y="6237172"/>
            <a:ext cx="1910680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1" name="Google Shape;171;p46"/>
          <p:cNvSpPr txBox="1">
            <a:spLocks noGrp="1"/>
          </p:cNvSpPr>
          <p:nvPr>
            <p:ph type="body" idx="4"/>
          </p:nvPr>
        </p:nvSpPr>
        <p:spPr>
          <a:xfrm>
            <a:off x="3505200" y="6237172"/>
            <a:ext cx="3742624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2" name="Google Shape;172;p46"/>
          <p:cNvSpPr txBox="1">
            <a:spLocks noGrp="1"/>
          </p:cNvSpPr>
          <p:nvPr>
            <p:ph type="body" idx="5"/>
          </p:nvPr>
        </p:nvSpPr>
        <p:spPr>
          <a:xfrm>
            <a:off x="8556859" y="6237172"/>
            <a:ext cx="2784108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94B7EC49-A9BE-60F0-A708-7D6C9887738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72162" y="333376"/>
            <a:ext cx="1185797" cy="338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_2" userDrawn="1">
  <p:cSld name="MAIN_HEADLINE_4">
    <p:bg>
      <p:bgPr>
        <a:solidFill>
          <a:srgbClr val="F4F4E9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A19F5D3F-5997-325C-D159-10A1560B9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4884" r="41984"/>
          <a:stretch>
            <a:fillRect/>
          </a:stretch>
        </p:blipFill>
        <p:spPr>
          <a:xfrm>
            <a:off x="0" y="-76433"/>
            <a:ext cx="12192000" cy="6601789"/>
          </a:xfrm>
          <a:prstGeom prst="rect">
            <a:avLst/>
          </a:prstGeom>
        </p:spPr>
      </p:pic>
      <p:sp>
        <p:nvSpPr>
          <p:cNvPr id="5" name="Google Shape;168;p46">
            <a:extLst>
              <a:ext uri="{FF2B5EF4-FFF2-40B4-BE49-F238E27FC236}">
                <a16:creationId xmlns:a16="http://schemas.microsoft.com/office/drawing/2014/main" id="{74DC7AD4-4CA2-5C74-D799-13D3527AB06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89C58B8D-8972-4905-FC88-A0E466D3F3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  <p:sp>
        <p:nvSpPr>
          <p:cNvPr id="4" name="Google Shape;16;p21">
            <a:extLst>
              <a:ext uri="{FF2B5EF4-FFF2-40B4-BE49-F238E27FC236}">
                <a16:creationId xmlns:a16="http://schemas.microsoft.com/office/drawing/2014/main" id="{34B95273-1CF1-D306-E280-4C3059F0C03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tx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" name="Google Shape;17;p21">
            <a:extLst>
              <a:ext uri="{FF2B5EF4-FFF2-40B4-BE49-F238E27FC236}">
                <a16:creationId xmlns:a16="http://schemas.microsoft.com/office/drawing/2014/main" id="{C619D0E9-19C2-4611-690F-C4F32886B9B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tx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3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HEADLINE" userDrawn="1">
  <p:cSld name="TABLE_OF_CONTENT_1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6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6"/>
          <p:cNvSpPr txBox="1">
            <a:spLocks noGrp="1"/>
          </p:cNvSpPr>
          <p:nvPr>
            <p:ph type="body" idx="2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body" idx="3"/>
          </p:nvPr>
        </p:nvSpPr>
        <p:spPr>
          <a:xfrm>
            <a:off x="339316" y="938297"/>
            <a:ext cx="939729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cxnSp>
        <p:nvCxnSpPr>
          <p:cNvPr id="52" name="Google Shape;52;p26"/>
          <p:cNvCxnSpPr/>
          <p:nvPr/>
        </p:nvCxnSpPr>
        <p:spPr>
          <a:xfrm>
            <a:off x="334963" y="6298054"/>
            <a:ext cx="9401650" cy="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" name="Google Shape;53;p26"/>
          <p:cNvSpPr txBox="1">
            <a:spLocks noGrp="1"/>
          </p:cNvSpPr>
          <p:nvPr>
            <p:ph type="body" idx="4"/>
          </p:nvPr>
        </p:nvSpPr>
        <p:spPr>
          <a:xfrm>
            <a:off x="10116637" y="938297"/>
            <a:ext cx="103764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accent6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54" name="Google Shape;54;p26"/>
          <p:cNvCxnSpPr/>
          <p:nvPr/>
        </p:nvCxnSpPr>
        <p:spPr>
          <a:xfrm>
            <a:off x="10433539" y="6298054"/>
            <a:ext cx="632026" cy="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189611FA-E274-6A78-EB4F-C27A8613F52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" userDrawn="1">
  <p:cSld name="TABLE_OF_CONTENT_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7"/>
          <p:cNvSpPr txBox="1">
            <a:spLocks noGrp="1"/>
          </p:cNvSpPr>
          <p:nvPr>
            <p:ph type="body" idx="1"/>
          </p:nvPr>
        </p:nvSpPr>
        <p:spPr>
          <a:xfrm>
            <a:off x="339316" y="874797"/>
            <a:ext cx="939729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57" name="Google Shape;57;p27"/>
          <p:cNvCxnSpPr/>
          <p:nvPr/>
        </p:nvCxnSpPr>
        <p:spPr>
          <a:xfrm>
            <a:off x="334963" y="6234554"/>
            <a:ext cx="9401650" cy="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8" name="Google Shape;58;p27"/>
          <p:cNvSpPr txBox="1">
            <a:spLocks noGrp="1"/>
          </p:cNvSpPr>
          <p:nvPr>
            <p:ph type="body" idx="2"/>
          </p:nvPr>
        </p:nvSpPr>
        <p:spPr>
          <a:xfrm>
            <a:off x="10135888" y="874797"/>
            <a:ext cx="103764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6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2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7"/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63" name="Google Shape;63;p27"/>
          <p:cNvCxnSpPr/>
          <p:nvPr/>
        </p:nvCxnSpPr>
        <p:spPr>
          <a:xfrm>
            <a:off x="10433539" y="6234554"/>
            <a:ext cx="632026" cy="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6281481-6EED-C6DB-67E9-4C29E5F3B4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S_1" userDrawn="1">
  <p:cSld name="CHAPTER_TITLE_1">
    <p:bg>
      <p:bgPr>
        <a:solidFill>
          <a:schemeClr val="accent6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9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2"/>
          </p:nvPr>
        </p:nvSpPr>
        <p:spPr>
          <a:xfrm>
            <a:off x="240164" y="3774149"/>
            <a:ext cx="8172315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0" name="Google Shape;70;p29"/>
          <p:cNvCxnSpPr/>
          <p:nvPr/>
        </p:nvCxnSpPr>
        <p:spPr>
          <a:xfrm>
            <a:off x="11697629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09A53A67-C62A-EAC0-C30C-63045E1EE10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A9FC583D-B899-9F49-027E-EE6E1E37A9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9783" y="-302227"/>
            <a:ext cx="7944590" cy="9160599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93677323-1386-DA32-FEBC-BA82FB8152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HAPTER TITLES_2" userDrawn="1">
  <p:cSld name="CHAPTER_TITLE_2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0"/>
          <p:cNvSpPr/>
          <p:nvPr userDrawn="1"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2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body" idx="3"/>
          </p:nvPr>
        </p:nvSpPr>
        <p:spPr>
          <a:xfrm>
            <a:off x="240165" y="3774149"/>
            <a:ext cx="8153064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B16D4544-526B-55F7-7CD3-DE03633DD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2662" y="-1078210"/>
            <a:ext cx="6997297" cy="13994593"/>
          </a:xfrm>
          <a:prstGeom prst="rect">
            <a:avLst/>
          </a:prstGeom>
        </p:spPr>
      </p:pic>
      <p:sp>
        <p:nvSpPr>
          <p:cNvPr id="3" name="Google Shape;168;p46">
            <a:extLst>
              <a:ext uri="{FF2B5EF4-FFF2-40B4-BE49-F238E27FC236}">
                <a16:creationId xmlns:a16="http://schemas.microsoft.com/office/drawing/2014/main" id="{59076B12-8743-3424-6146-217D8B921E4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282D0C62-381E-D8E0-93CE-EC8E9DD350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3" y="333375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S_3" userDrawn="1">
  <p:cSld name="CHAPTER_TITLE_3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68C52AB4-82FC-5D05-6265-1C8BB7CAC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536" y="310118"/>
            <a:ext cx="10836825" cy="7687662"/>
          </a:xfrm>
          <a:prstGeom prst="rect">
            <a:avLst/>
          </a:prstGeom>
        </p:spPr>
      </p:pic>
      <p:sp>
        <p:nvSpPr>
          <p:cNvPr id="88" name="Google Shape;88;p31"/>
          <p:cNvSpPr txBox="1">
            <a:spLocks noGrp="1"/>
          </p:cNvSpPr>
          <p:nvPr>
            <p:ph type="body" idx="2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31"/>
          <p:cNvSpPr txBox="1">
            <a:spLocks noGrp="1"/>
          </p:cNvSpPr>
          <p:nvPr>
            <p:ph type="body" idx="3"/>
          </p:nvPr>
        </p:nvSpPr>
        <p:spPr>
          <a:xfrm>
            <a:off x="240164" y="3774149"/>
            <a:ext cx="8172315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Google Shape;84;p31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68;p46">
            <a:extLst>
              <a:ext uri="{FF2B5EF4-FFF2-40B4-BE49-F238E27FC236}">
                <a16:creationId xmlns:a16="http://schemas.microsoft.com/office/drawing/2014/main" id="{698D98DF-6D15-73F3-DDAE-3F221370FCE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A927C82F-C49F-22F9-3955-5379C558B3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IC TITLES_1" userDrawn="1">
  <p:cSld name="TOPIC_TITLE_1">
    <p:bg>
      <p:bgPr>
        <a:solidFill>
          <a:schemeClr val="accent6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3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3"/>
          <p:cNvSpPr txBox="1">
            <a:spLocks noGrp="1"/>
          </p:cNvSpPr>
          <p:nvPr>
            <p:ph type="body" idx="2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33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" name="Google Shape;94;p33"/>
          <p:cNvCxnSpPr/>
          <p:nvPr/>
        </p:nvCxnSpPr>
        <p:spPr>
          <a:xfrm>
            <a:off x="11697629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33"/>
          <p:cNvSpPr txBox="1">
            <a:spLocks noGrp="1"/>
          </p:cNvSpPr>
          <p:nvPr>
            <p:ph type="body" idx="3"/>
          </p:nvPr>
        </p:nvSpPr>
        <p:spPr>
          <a:xfrm>
            <a:off x="6675054" y="2408121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9722AAA3-66DD-B8DF-C491-402EAB29104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B9A7E91-4AB3-A511-31DD-CC465F0AE4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5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50" r:id="rId2"/>
    <p:sldLayoutId id="2147483652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81" r:id="rId5"/>
    <p:sldLayoutId id="2147483679" r:id="rId6"/>
    <p:sldLayoutId id="2147483680" r:id="rId7"/>
    <p:sldLayoutId id="2147483678" r:id="rId8"/>
    <p:sldLayoutId id="2147483668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4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0282" y="-760678"/>
            <a:ext cx="4993640" cy="989565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088">
          <p15:clr>
            <a:srgbClr val="F26B43"/>
          </p15:clr>
        </p15:guide>
        <p15:guide id="4" orient="horz" pos="210">
          <p15:clr>
            <a:srgbClr val="F26B43"/>
          </p15:clr>
        </p15:guide>
        <p15:guide id="5" pos="619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  <p:sldLayoutId id="2147483672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FCA7D73-776C-7294-B49D-A32F3B482B5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Main Headline - Lorem ipsum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dolor</a:t>
            </a:r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sit</a:t>
            </a:r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amet</a:t>
            </a:r>
            <a:endParaRPr lang="fr-FR" dirty="0">
              <a:solidFill>
                <a:srgbClr val="FDFDFD"/>
              </a:solidFill>
              <a:latin typeface="Plus Jakarta Sans Medium" pitchFamily="2" charset="77"/>
              <a:cs typeface="Plus Jakarta Sans Medium" pitchFamily="2" charset="77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EB4809-C419-16A5-FFF6-361F4B02BA1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>
                <a:solidFill>
                  <a:srgbClr val="FDFDFD"/>
                </a:solidFill>
              </a:rPr>
              <a:t>Sub-title</a:t>
            </a:r>
            <a:r>
              <a:rPr lang="fr-FR" dirty="0">
                <a:solidFill>
                  <a:srgbClr val="FDFDFD"/>
                </a:solidFill>
              </a:rPr>
              <a:t> or date - Pretium </a:t>
            </a:r>
            <a:r>
              <a:rPr lang="fr-FR" dirty="0" err="1">
                <a:solidFill>
                  <a:srgbClr val="FDFDFD"/>
                </a:solidFill>
              </a:rPr>
              <a:t>tellus</a:t>
            </a:r>
            <a:r>
              <a:rPr lang="fr-FR" dirty="0">
                <a:solidFill>
                  <a:srgbClr val="FDFDFD"/>
                </a:solidFill>
              </a:rPr>
              <a:t> duis </a:t>
            </a:r>
            <a:r>
              <a:rPr lang="fr-FR" dirty="0" err="1">
                <a:solidFill>
                  <a:srgbClr val="FDFDFD"/>
                </a:solidFill>
              </a:rPr>
              <a:t>convallis</a:t>
            </a:r>
            <a:r>
              <a:rPr lang="fr-FR" dirty="0">
                <a:solidFill>
                  <a:srgbClr val="FDFDFD"/>
                </a:solidFill>
              </a:rPr>
              <a:t> </a:t>
            </a:r>
            <a:r>
              <a:rPr lang="fr-FR" dirty="0" err="1">
                <a:solidFill>
                  <a:srgbClr val="FDFDFD"/>
                </a:solidFill>
              </a:rPr>
              <a:t>tempus</a:t>
            </a:r>
            <a:endParaRPr lang="fr-FR" dirty="0">
              <a:solidFill>
                <a:srgbClr val="FDFDFD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169298C-6B62-644D-8699-20B12191C7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285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DF7A722-3676-2BF0-98C4-823D6F76438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6D8E88-8049-5754-6F83-BDA81ABE3DA0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00D221-B15F-C26A-5350-A8FC5F7694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780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90A28C9-FBCB-1098-F5BA-6CD887E886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CB58A6-38B9-3050-0947-B6ED7A21D91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D5E33D-D76E-F956-B668-D917C6EF05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E94B9E5-7558-2B0B-6A72-9E5444DA95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246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FE090CE-5C41-155E-CC8F-02F8801AD1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1314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D28D1BF-E15D-B481-C6AC-75800FC4C6E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0A9A85-6BB4-BC4D-E1CF-BBA856959D4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42D0080-2531-60B5-8C94-FF212E64E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0524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BFB06A5-CF69-00C4-BF37-7609089052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ullamco</a:t>
            </a:r>
            <a:r>
              <a:rPr lang="fr-FR" dirty="0"/>
              <a:t> </a:t>
            </a:r>
            <a:r>
              <a:rPr lang="fr-FR" dirty="0" err="1"/>
              <a:t>laboris</a:t>
            </a:r>
            <a:r>
              <a:rPr lang="fr-FR" dirty="0"/>
              <a:t> </a:t>
            </a:r>
            <a:r>
              <a:rPr lang="fr-FR" dirty="0" err="1"/>
              <a:t>nisi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commodo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reprehenderit</a:t>
            </a:r>
            <a:r>
              <a:rPr lang="fr-FR" dirty="0"/>
              <a:t> in </a:t>
            </a:r>
            <a:r>
              <a:rPr lang="fr-FR" dirty="0" err="1"/>
              <a:t>voluptate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cillum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pariatur</a:t>
            </a:r>
            <a:r>
              <a:rPr lang="fr-FR" dirty="0"/>
              <a:t>. </a:t>
            </a:r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</a:t>
            </a:r>
          </a:p>
          <a:p>
            <a:pPr lvl="0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sequi</a:t>
            </a:r>
            <a:r>
              <a:rPr lang="fr-FR" dirty="0"/>
              <a:t> </a:t>
            </a:r>
            <a:r>
              <a:rPr lang="fr-FR" dirty="0" err="1"/>
              <a:t>nesciunt</a:t>
            </a:r>
            <a:r>
              <a:rPr lang="fr-FR" dirty="0"/>
              <a:t>. 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porro</a:t>
            </a:r>
            <a:r>
              <a:rPr lang="fr-FR" dirty="0"/>
              <a:t> </a:t>
            </a:r>
            <a:r>
              <a:rPr lang="fr-FR" dirty="0" err="1"/>
              <a:t>quisquam</a:t>
            </a:r>
            <a:r>
              <a:rPr lang="fr-FR" dirty="0"/>
              <a:t> est, qui </a:t>
            </a:r>
            <a:r>
              <a:rPr lang="fr-FR" dirty="0" err="1"/>
              <a:t>dolorem</a:t>
            </a:r>
            <a:r>
              <a:rPr lang="fr-FR" dirty="0"/>
              <a:t> ipsum quia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, </a:t>
            </a:r>
            <a:r>
              <a:rPr lang="fr-FR" dirty="0" err="1"/>
              <a:t>adipisci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non </a:t>
            </a:r>
            <a:r>
              <a:rPr lang="fr-FR" dirty="0" err="1"/>
              <a:t>numquam</a:t>
            </a:r>
            <a:r>
              <a:rPr lang="fr-FR" dirty="0"/>
              <a:t> </a:t>
            </a:r>
            <a:r>
              <a:rPr lang="fr-FR" dirty="0" err="1"/>
              <a:t>eius</a:t>
            </a:r>
            <a:r>
              <a:rPr lang="fr-FR" dirty="0"/>
              <a:t> </a:t>
            </a:r>
            <a:r>
              <a:rPr lang="fr-FR" dirty="0" err="1"/>
              <a:t>modi</a:t>
            </a:r>
            <a:r>
              <a:rPr lang="fr-FR" dirty="0"/>
              <a:t> </a:t>
            </a:r>
            <a:r>
              <a:rPr lang="fr-FR" dirty="0" err="1"/>
              <a:t>tempora</a:t>
            </a:r>
            <a:r>
              <a:rPr lang="fr-FR" dirty="0"/>
              <a:t> </a:t>
            </a:r>
            <a:r>
              <a:rPr lang="fr-FR" dirty="0" err="1"/>
              <a:t>incidunt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</a:t>
            </a:r>
            <a:r>
              <a:rPr lang="fr-FR" dirty="0" err="1"/>
              <a:t>magnam</a:t>
            </a:r>
            <a:r>
              <a:rPr lang="fr-FR" dirty="0"/>
              <a:t> </a:t>
            </a:r>
            <a:r>
              <a:rPr lang="fr-FR" dirty="0" err="1"/>
              <a:t>aliquam</a:t>
            </a:r>
            <a:r>
              <a:rPr lang="fr-FR" dirty="0"/>
              <a:t> </a:t>
            </a:r>
            <a:r>
              <a:rPr lang="fr-FR" dirty="0" err="1"/>
              <a:t>quaerat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57FE31-5EEC-70D9-B205-63A4F9A5259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349490-C820-E09B-F38C-6D307DAE154C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6172B2-BBE9-9275-F908-2B8095125E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2624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3CF928D-8900-0976-DECB-895A34CF68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b"/>
          <a:lstStyle/>
          <a:p>
            <a:pPr>
              <a:lnSpc>
                <a:spcPct val="100000"/>
              </a:lnSpc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  <a:p>
            <a:pPr lvl="1">
              <a:lnSpc>
                <a:spcPct val="100000"/>
              </a:lnSpc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  <a:p>
            <a:pPr lvl="2">
              <a:lnSpc>
                <a:spcPct val="100000"/>
              </a:lnSpc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D804559-8514-275F-A019-888E8F0ED9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DF9C54-15E7-DF88-AB30-6F5E3117603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F1E40E-7806-AD30-612A-858F00388BAD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4873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BFD2A55-91ED-CFF1-CAC2-28DD4BDA4FC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C95AC2-E393-A95D-79D9-D22AE86521B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BA7F72-FC11-DE80-8748-6D5103AFA15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D6316568-6297-C42F-C815-0576777E7799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628B96-6DF8-FC23-A051-1CF7C27535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7706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BFD2A55-91ED-CFF1-CAC2-28DD4BDA4FC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C95AC2-E393-A95D-79D9-D22AE86521B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BA7F72-FC11-DE80-8748-6D5103AFA15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D6316568-6297-C42F-C815-0576777E7799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628B96-6DF8-FC23-A051-1CF7C27535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0084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BFD2A55-91ED-CFF1-CAC2-28DD4BDA4FC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C95AC2-E393-A95D-79D9-D22AE86521B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BA7F72-FC11-DE80-8748-6D5103AFA15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</a:t>
            </a:r>
          </a:p>
        </p:txBody>
      </p:sp>
      <p:pic>
        <p:nvPicPr>
          <p:cNvPr id="9" name="Espace réservé pour une image  8" descr="Une image contenant Bioluminescence, plante&#10;&#10;Le contenu généré par l’IA peut être incorrect.">
            <a:extLst>
              <a:ext uri="{FF2B5EF4-FFF2-40B4-BE49-F238E27FC236}">
                <a16:creationId xmlns:a16="http://schemas.microsoft.com/office/drawing/2014/main" id="{D6316568-6297-C42F-C815-0576777E7799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628B96-6DF8-FC23-A051-1CF7C27535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BF42BC0-EAFB-A76B-6781-AF391A9C78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bg1"/>
                </a:solidFill>
              </a:rPr>
              <a:t>Annegret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Stuhr</a:t>
            </a:r>
            <a:r>
              <a:rPr lang="fr-FR" dirty="0">
                <a:solidFill>
                  <a:schemeClr val="bg1"/>
                </a:solidFill>
              </a:rPr>
              <a:t>, GEOMAR</a:t>
            </a:r>
          </a:p>
        </p:txBody>
      </p:sp>
    </p:spTree>
    <p:extLst>
      <p:ext uri="{BB962C8B-B14F-4D97-AF65-F5344CB8AC3E}">
        <p14:creationId xmlns:p14="http://schemas.microsoft.com/office/powerpoint/2010/main" val="372903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669C1CB-10DA-19AF-EF39-E685C27E92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ED215A-F9C5-B982-078C-6C400F9F490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buClr>
                <a:schemeClr val="dk1"/>
              </a:buClr>
            </a:pPr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Main Headline - Lorem ipsum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dolor</a:t>
            </a:r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sit</a:t>
            </a:r>
            <a:r>
              <a:rPr lang="fr-FR" dirty="0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latin typeface="Plus Jakarta Sans Medium" pitchFamily="2" charset="77"/>
                <a:cs typeface="Plus Jakarta Sans Medium" pitchFamily="2" charset="77"/>
              </a:rPr>
              <a:t>amet</a:t>
            </a:r>
            <a:endParaRPr lang="fr-FR" dirty="0">
              <a:solidFill>
                <a:srgbClr val="FDFDFD"/>
              </a:solidFill>
              <a:latin typeface="Plus Jakarta Sans Medium" pitchFamily="2" charset="77"/>
              <a:cs typeface="Plus Jakarta Sans Medium" pitchFamily="2" charset="77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69F22C-9CE0-893C-151F-D21F8BC6C2B2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>
                <a:solidFill>
                  <a:srgbClr val="FDFDFD"/>
                </a:solidFill>
              </a:rPr>
              <a:t>Sub-title</a:t>
            </a:r>
            <a:r>
              <a:rPr lang="fr-FR" dirty="0">
                <a:solidFill>
                  <a:srgbClr val="FDFDFD"/>
                </a:solidFill>
              </a:rPr>
              <a:t> or date - Pretium </a:t>
            </a:r>
            <a:r>
              <a:rPr lang="fr-FR" dirty="0" err="1">
                <a:solidFill>
                  <a:srgbClr val="FDFDFD"/>
                </a:solidFill>
              </a:rPr>
              <a:t>tellus</a:t>
            </a:r>
            <a:r>
              <a:rPr lang="fr-FR" dirty="0">
                <a:solidFill>
                  <a:srgbClr val="FDFDFD"/>
                </a:solidFill>
              </a:rPr>
              <a:t> duis </a:t>
            </a:r>
            <a:r>
              <a:rPr lang="fr-FR" dirty="0" err="1">
                <a:solidFill>
                  <a:srgbClr val="FDFDFD"/>
                </a:solidFill>
              </a:rPr>
              <a:t>convallis</a:t>
            </a:r>
            <a:r>
              <a:rPr lang="fr-FR" dirty="0">
                <a:solidFill>
                  <a:srgbClr val="FDFDFD"/>
                </a:solidFill>
              </a:rPr>
              <a:t> </a:t>
            </a:r>
            <a:r>
              <a:rPr lang="fr-FR" dirty="0" err="1">
                <a:solidFill>
                  <a:srgbClr val="FDFDFD"/>
                </a:solidFill>
              </a:rPr>
              <a:t>tempus</a:t>
            </a:r>
            <a:endParaRPr lang="fr-FR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7FA4221-AB6D-9E5F-3ED4-8D4996F8B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sed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eiusmod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tempor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incididunt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magna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ad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minim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veniam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nostrud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ullamco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nisi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aliquip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ex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commodo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consequat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Duis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aute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irure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esse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cillum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eu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fugiat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nulla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pariatur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Excepteur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occaecat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cupidatat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non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proident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deserunt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mollit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id est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Sed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perspiciatis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unde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omnis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iste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natus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error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accusantium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doloremque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laudantium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totam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rem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aperiam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ipsa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ab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illo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inventore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veritatis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quasi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architecto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beatae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vitae dicta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explicabo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0E85741-DE4F-13AF-71A1-FC2EF06C91A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740E92-7591-35BB-6ECC-E0DBE3B2D6F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E3FE980D-4CDD-D9C1-A2A0-0895A4CC6B3B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6759CA-8177-4C10-7AFB-FDB973923C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86D2F37-F770-AF73-C7D3-CCDB5D78C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Marc </a:t>
            </a:r>
            <a:r>
              <a:rPr lang="fr-FR" dirty="0" err="1"/>
              <a:t>Petrikowski</a:t>
            </a:r>
            <a:r>
              <a:rPr lang="fr-FR" dirty="0"/>
              <a:t>, GEOMAR</a:t>
            </a:r>
          </a:p>
        </p:txBody>
      </p:sp>
    </p:spTree>
    <p:extLst>
      <p:ext uri="{BB962C8B-B14F-4D97-AF65-F5344CB8AC3E}">
        <p14:creationId xmlns:p14="http://schemas.microsoft.com/office/powerpoint/2010/main" val="241306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7FA4221-AB6D-9E5F-3ED4-8D4996F8B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sed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eiusmod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tempor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incididunt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magna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ad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minim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veniam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nostrud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ullamco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nisi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aliquip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ex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commodo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consequat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Duis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aute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irure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esse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cillum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eu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fugiat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nulla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pariatur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Excepteur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occaecat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cupidatat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non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proident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deserunt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mollit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id est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Sed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perspiciatis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unde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omnis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iste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natus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error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accusantium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doloremque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laudantium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totam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rem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aperiam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ipsa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ab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illo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inventore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veritatis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quasi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architecto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beatae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vitae dicta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explicabo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0E85741-DE4F-13AF-71A1-FC2EF06C91A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740E92-7591-35BB-6ECC-E0DBE3B2D6F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E3FE980D-4CDD-D9C1-A2A0-0895A4CC6B3B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6759CA-8177-4C10-7AFB-FDB973923C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86D2F37-F770-AF73-C7D3-CCDB5D78C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Jan Steffen, GEOMAR</a:t>
            </a:r>
          </a:p>
        </p:txBody>
      </p:sp>
    </p:spTree>
    <p:extLst>
      <p:ext uri="{BB962C8B-B14F-4D97-AF65-F5344CB8AC3E}">
        <p14:creationId xmlns:p14="http://schemas.microsoft.com/office/powerpoint/2010/main" val="4768126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7FA4221-AB6D-9E5F-3ED4-8D4996F8B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sed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eiusmod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tempor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incididunt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magna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ad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minim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veniam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nostrud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exercitation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ullamco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nisi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aliquip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ex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commodo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consequat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Duis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aute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irure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reprehenderit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velit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esse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cillum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eu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fugiat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nulla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pariatur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Excepteur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occaecat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cupidatat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non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proident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in culpa qui officia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deserunt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mollit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anim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id est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laborum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r>
              <a:rPr lang="fr-FR" sz="1400" dirty="0">
                <a:latin typeface="Poppins" pitchFamily="2" charset="77"/>
                <a:cs typeface="Poppins" pitchFamily="2" charset="77"/>
              </a:rPr>
              <a:t>Sed ut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perspiciatis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unde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omnis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iste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natus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error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voluptatem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accusantium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doloremque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laudantium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totam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rem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aperiam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,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eaque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ipsa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quae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ab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illo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inventore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veritatis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et quasi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architecto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beatae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vitae dicta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sunt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sz="1400" dirty="0" err="1">
                <a:latin typeface="Poppins" pitchFamily="2" charset="77"/>
                <a:cs typeface="Poppins" pitchFamily="2" charset="77"/>
              </a:rPr>
              <a:t>explicabo</a:t>
            </a:r>
            <a:r>
              <a:rPr lang="fr-FR" sz="1400" dirty="0">
                <a:latin typeface="Poppins" pitchFamily="2" charset="77"/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0E85741-DE4F-13AF-71A1-FC2EF06C91A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740E92-7591-35BB-6ECC-E0DBE3B2D6F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 descr="Une image contenant eau, ciel, plein air, bateau&#10;&#10;Le contenu généré par l’IA peut être incorrect.">
            <a:extLst>
              <a:ext uri="{FF2B5EF4-FFF2-40B4-BE49-F238E27FC236}">
                <a16:creationId xmlns:a16="http://schemas.microsoft.com/office/drawing/2014/main" id="{E3FE980D-4CDD-D9C1-A2A0-0895A4CC6B3B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6759CA-8177-4C10-7AFB-FDB973923C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86D2F37-F770-AF73-C7D3-CCDB5D78C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Karen </a:t>
            </a:r>
            <a:r>
              <a:rPr lang="fr-FR" dirty="0" err="1"/>
              <a:t>Hissmann</a:t>
            </a:r>
            <a:r>
              <a:rPr lang="fr-FR" dirty="0"/>
              <a:t>, GEOMAR</a:t>
            </a:r>
          </a:p>
        </p:txBody>
      </p:sp>
    </p:spTree>
    <p:extLst>
      <p:ext uri="{BB962C8B-B14F-4D97-AF65-F5344CB8AC3E}">
        <p14:creationId xmlns:p14="http://schemas.microsoft.com/office/powerpoint/2010/main" val="2418492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D521D99-285F-E35F-D80B-CFF2E7353A8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A26A8C-89D4-E88E-3123-DE50788B58C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A533A3-CD7C-9B45-B974-11B21ED5C238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</a:t>
            </a:r>
            <a:endParaRPr lang="fr-FR" dirty="0"/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7709DC7B-BFE1-C8B5-35CF-2D1759AA8AA8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51652"/>
            <a:ext cx="11680825" cy="4406348"/>
          </a:xfr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36291A-9A98-0EFA-D13C-C4FD041F0C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7265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D521D99-285F-E35F-D80B-CFF2E7353A8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latin typeface="Plus Jakarta Sans Medium" pitchFamily="2" charset="77"/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A26A8C-89D4-E88E-3123-DE50788B58C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latin typeface="Poppins" pitchFamily="2" charset="77"/>
                <a:cs typeface="Poppins" pitchFamily="2" charset="77"/>
              </a:rPr>
              <a:t>Subtitle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- Lorem ipsum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dolor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sit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amet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adipiscing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 </a:t>
            </a:r>
            <a:r>
              <a:rPr lang="fr-FR" b="0" dirty="0" err="1">
                <a:latin typeface="Poppins" pitchFamily="2" charset="77"/>
                <a:cs typeface="Poppins" pitchFamily="2" charset="77"/>
              </a:rPr>
              <a:t>elit</a:t>
            </a:r>
            <a:r>
              <a:rPr lang="fr-FR" b="0" dirty="0">
                <a:latin typeface="Poppins" pitchFamily="2" charset="77"/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A533A3-CD7C-9B45-B974-11B21ED5C238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. </a:t>
            </a:r>
            <a:endParaRPr lang="fr-FR" dirty="0"/>
          </a:p>
        </p:txBody>
      </p:sp>
      <p:pic>
        <p:nvPicPr>
          <p:cNvPr id="9" name="Espace réservé pour une image  8" descr="Une image contenant ciel, plein air, eau, nuage&#10;&#10;Le contenu généré par l’IA peut être incorrect.">
            <a:extLst>
              <a:ext uri="{FF2B5EF4-FFF2-40B4-BE49-F238E27FC236}">
                <a16:creationId xmlns:a16="http://schemas.microsoft.com/office/drawing/2014/main" id="{7709DC7B-BFE1-C8B5-35CF-2D1759AA8AA8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451652"/>
            <a:ext cx="11680825" cy="4406348"/>
          </a:xfr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36291A-9A98-0EFA-D13C-C4FD041F0C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92CA09F-240A-8DF5-50A4-E1CF3EFD1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Jan Steffen, GEOMAR </a:t>
            </a:r>
          </a:p>
        </p:txBody>
      </p:sp>
    </p:spTree>
    <p:extLst>
      <p:ext uri="{BB962C8B-B14F-4D97-AF65-F5344CB8AC3E}">
        <p14:creationId xmlns:p14="http://schemas.microsoft.com/office/powerpoint/2010/main" val="2506172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62EFFEC6-AF25-ABAD-8116-7BA9BB6E7518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680825" cy="6858000"/>
          </a:xfr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3AE6F0E-3DE7-B14B-7DA0-893A8D5633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B31AA4-33DD-CC95-2A13-0F49B3BA52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GO-Team, GEOMAR </a:t>
            </a:r>
          </a:p>
        </p:txBody>
      </p:sp>
    </p:spTree>
    <p:extLst>
      <p:ext uri="{BB962C8B-B14F-4D97-AF65-F5344CB8AC3E}">
        <p14:creationId xmlns:p14="http://schemas.microsoft.com/office/powerpoint/2010/main" val="38859219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62EFFEC6-AF25-ABAD-8116-7BA9BB6E7518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680825" cy="6858000"/>
          </a:xfr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3AE6F0E-3DE7-B14B-7DA0-893A8D5633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B31AA4-33DD-CC95-2A13-0F49B3BA52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GEOMAR </a:t>
            </a:r>
          </a:p>
        </p:txBody>
      </p:sp>
    </p:spTree>
    <p:extLst>
      <p:ext uri="{BB962C8B-B14F-4D97-AF65-F5344CB8AC3E}">
        <p14:creationId xmlns:p14="http://schemas.microsoft.com/office/powerpoint/2010/main" val="26220576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ciel, transport, eau, plein air&#10;&#10;Le contenu généré par l’IA peut être incorrect.">
            <a:extLst>
              <a:ext uri="{FF2B5EF4-FFF2-40B4-BE49-F238E27FC236}">
                <a16:creationId xmlns:a16="http://schemas.microsoft.com/office/drawing/2014/main" id="{62EFFEC6-AF25-ABAD-8116-7BA9BB6E7518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680825" cy="6858000"/>
          </a:xfr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3AE6F0E-3DE7-B14B-7DA0-893A8D5633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B31AA4-33DD-CC95-2A13-0F49B3BA52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bg1"/>
                </a:solidFill>
              </a:rPr>
              <a:t>Fhauff</a:t>
            </a:r>
            <a:r>
              <a:rPr lang="fr-FR" dirty="0">
                <a:solidFill>
                  <a:schemeClr val="bg1"/>
                </a:solidFill>
              </a:rPr>
              <a:t>,  GEOMAR</a:t>
            </a:r>
          </a:p>
        </p:txBody>
      </p:sp>
    </p:spTree>
    <p:extLst>
      <p:ext uri="{BB962C8B-B14F-4D97-AF65-F5344CB8AC3E}">
        <p14:creationId xmlns:p14="http://schemas.microsoft.com/office/powerpoint/2010/main" val="1116115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79E9243-5275-9DE2-50FA-AB354C126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Name, </a:t>
            </a:r>
            <a:r>
              <a:rPr lang="fr-FR" dirty="0" err="1"/>
              <a:t>Function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FCE9DE-AF8D-A0C9-EE10-577221F76D1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Quote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- Lorem ipsum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dolor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sit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amet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,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consectetur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adipiscing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elit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,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sed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do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eiusmod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tempor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incididunt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ut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labore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et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dolore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magna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aliqua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. Ut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enim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ad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minim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veniam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,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quis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nostrud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exercitation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ullamco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laboris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nisi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ut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aliquip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ex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ea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commodo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consequat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. Duis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aute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irure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dolor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in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reprehenderit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in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voluptate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velit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esse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cillum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dolore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eu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fugiat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nulla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pariatur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.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Excepteur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sint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occaecat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cupidatat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non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proident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,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sunt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in culpa qui officia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deserunt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mollit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anim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id est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laborum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.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Excepteur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sint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occaecat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cupidatat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non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proident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,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sunt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in culpa qui officia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deserunt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mollit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anim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 id est </a:t>
            </a:r>
            <a:r>
              <a:rPr lang="fr-FR" dirty="0" err="1">
                <a:latin typeface="Poppins Light"/>
                <a:ea typeface="Poppins Light"/>
                <a:cs typeface="Poppins Light"/>
                <a:sym typeface="Poppins Light"/>
              </a:rPr>
              <a:t>laborum</a:t>
            </a:r>
            <a:r>
              <a:rPr lang="fr-FR" dirty="0">
                <a:latin typeface="Poppins Light"/>
                <a:ea typeface="Poppins Light"/>
                <a:cs typeface="Poppins Light"/>
                <a:sym typeface="Poppins Light"/>
              </a:rPr>
              <a:t>.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E0C39-CBA2-8D91-C4E3-70C26FA36A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1111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35815DE-7360-CC0F-FAE8-080F424C0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Speaker’s</a:t>
            </a:r>
            <a:r>
              <a:rPr lang="fr-FR" dirty="0"/>
              <a:t> </a:t>
            </a:r>
            <a:r>
              <a:rPr lang="fr-FR" dirty="0" err="1"/>
              <a:t>name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10E91B-2F4E-6C0A-0E71-5B79F97683C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Function</a:t>
            </a:r>
            <a:r>
              <a:rPr lang="fr-FR" dirty="0"/>
              <a:t> | </a:t>
            </a:r>
            <a:r>
              <a:rPr lang="fr-FR" dirty="0" err="1"/>
              <a:t>Title</a:t>
            </a:r>
            <a:r>
              <a:rPr lang="fr-FR" dirty="0"/>
              <a:t> | Organisation</a:t>
            </a:r>
          </a:p>
        </p:txBody>
      </p:sp>
      <p:pic>
        <p:nvPicPr>
          <p:cNvPr id="8" name="Espace réservé pour une image  7" descr="Une image contenant personne, Visage humain, habits, confort&#10;&#10;Le contenu généré par l’IA peut être incorrect.">
            <a:extLst>
              <a:ext uri="{FF2B5EF4-FFF2-40B4-BE49-F238E27FC236}">
                <a16:creationId xmlns:a16="http://schemas.microsoft.com/office/drawing/2014/main" id="{22FB8C32-D17A-313C-339E-BCA60CC50AA2}"/>
              </a:ext>
            </a:extLst>
          </p:cNvPr>
          <p:cNvPicPr>
            <a:picLocks noGrp="1" noChangeAspect="1"/>
          </p:cNvPicPr>
          <p:nvPr>
            <p:ph type="pic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41413EE-20FA-A8D7-608A-FA4E3C0DA44E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4D28F3-C8E3-4C54-A933-5386404761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5691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19737FE-199A-0356-D98B-28F1F3C809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F1E7B4-0B2F-616B-C848-EC7DDE192D7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dirty="0">
                <a:latin typeface="Plus Jakarta Sans Medium" pitchFamily="2" charset="77"/>
                <a:cs typeface="Plus Jakarta Sans Medium" pitchFamily="2" charset="77"/>
              </a:rPr>
              <a:t>Main Headline - Lorem ipsum </a:t>
            </a:r>
            <a:r>
              <a:rPr lang="fr-FR" dirty="0" err="1">
                <a:latin typeface="Plus Jakarta Sans Medium" pitchFamily="2" charset="77"/>
                <a:cs typeface="Plus Jakarta Sans Medium" pitchFamily="2" charset="77"/>
              </a:rPr>
              <a:t>dolor</a:t>
            </a:r>
            <a:r>
              <a:rPr lang="fr-FR" dirty="0"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latin typeface="Plus Jakarta Sans Medium" pitchFamily="2" charset="77"/>
                <a:cs typeface="Plus Jakarta Sans Medium" pitchFamily="2" charset="77"/>
              </a:rPr>
              <a:t>sit</a:t>
            </a:r>
            <a:r>
              <a:rPr lang="fr-FR" dirty="0">
                <a:latin typeface="Plus Jakarta Sans Medium" pitchFamily="2" charset="77"/>
                <a:cs typeface="Plus Jakarta Sans Medium" pitchFamily="2" charset="77"/>
              </a:rPr>
              <a:t> </a:t>
            </a:r>
            <a:r>
              <a:rPr lang="fr-FR" dirty="0" err="1">
                <a:latin typeface="Plus Jakarta Sans Medium" pitchFamily="2" charset="77"/>
                <a:cs typeface="Plus Jakarta Sans Medium" pitchFamily="2" charset="77"/>
              </a:rPr>
              <a:t>amet</a:t>
            </a:r>
            <a:endParaRPr lang="fr-FR" dirty="0">
              <a:latin typeface="Plus Jakarta Sans Medium" pitchFamily="2" charset="77"/>
              <a:cs typeface="Plus Jakarta Sans Medium" pitchFamily="2" charset="77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1AF4E8-481B-E423-6718-9300D88EBBB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/>
              <a:t>Sub-title</a:t>
            </a:r>
            <a:r>
              <a:rPr lang="fr-FR" dirty="0"/>
              <a:t> or date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2199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C4094F-658A-813F-4B3B-FD3DFBBA6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Speaker’s</a:t>
            </a:r>
            <a:r>
              <a:rPr lang="fr-FR" dirty="0"/>
              <a:t> </a:t>
            </a:r>
            <a:r>
              <a:rPr lang="fr-FR" dirty="0" err="1"/>
              <a:t>name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3F2554-F09A-D5B0-4DCC-8A4E1FF43C9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Function</a:t>
            </a:r>
            <a:r>
              <a:rPr lang="fr-FR" dirty="0"/>
              <a:t> | </a:t>
            </a:r>
            <a:r>
              <a:rPr lang="fr-FR" dirty="0" err="1"/>
              <a:t>Title</a:t>
            </a:r>
            <a:r>
              <a:rPr lang="fr-FR" dirty="0"/>
              <a:t> | Organisation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C3EA-EC31-7A17-5316-6D7920A10D25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1B83D9-F44B-3E64-E00C-0BA9AE1D5E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30</a:t>
            </a:fld>
            <a:endParaRPr lang="fr-FR" dirty="0"/>
          </a:p>
        </p:txBody>
      </p:sp>
      <p:pic>
        <p:nvPicPr>
          <p:cNvPr id="8" name="Espace réservé pour une image  7" descr="Une image contenant personne, Visage humain, habits, confort&#10;&#10;Le contenu généré par l’IA peut être incorrect.">
            <a:extLst>
              <a:ext uri="{FF2B5EF4-FFF2-40B4-BE49-F238E27FC236}">
                <a16:creationId xmlns:a16="http://schemas.microsoft.com/office/drawing/2014/main" id="{CCB097B8-20DE-F744-E44A-B8E263E96E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4894" y="1855694"/>
            <a:ext cx="3700716" cy="3701244"/>
          </a:xfrm>
        </p:spPr>
      </p:pic>
    </p:spTree>
    <p:extLst>
      <p:ext uri="{BB962C8B-B14F-4D97-AF65-F5344CB8AC3E}">
        <p14:creationId xmlns:p14="http://schemas.microsoft.com/office/powerpoint/2010/main" val="5266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AE63115-51E3-4A5D-2335-DB1645F8D4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for </a:t>
            </a:r>
            <a:r>
              <a:rPr lang="fr-FR" dirty="0" err="1"/>
              <a:t>your</a:t>
            </a:r>
            <a:r>
              <a:rPr lang="fr-FR" dirty="0"/>
              <a:t> attention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933E683-621E-5B70-39DF-8723FD49CCC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A4D0C3-43EF-DD66-2CEF-287557826E3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+3226261660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6FA03D-6387-04D0-5C87-C0888822ED5F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Rue du Trône 4, </a:t>
            </a:r>
            <a:br>
              <a:rPr lang="fr-FR" dirty="0"/>
            </a:br>
            <a:r>
              <a:rPr lang="fr-FR" dirty="0"/>
              <a:t>1000 Brussels, </a:t>
            </a:r>
            <a:r>
              <a:rPr lang="fr-FR" dirty="0" err="1"/>
              <a:t>Belgium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5F218D8-5DFE-AD8F-66EB-009CE9B2BCB0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jpi-oceans.eu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2459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17FA1B4-61FC-33A7-BABF-937957E4266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Summary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D4AEFB-34AA-949C-AA8D-A01BE024AE3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1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2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3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C96845-1FC6-D4CB-9BE0-8E65FFDB5E71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2</a:t>
            </a:r>
          </a:p>
          <a:p>
            <a:pPr marL="0" lvl="0" indent="0"/>
            <a:r>
              <a:rPr lang="fr-FR" dirty="0"/>
              <a:t>3</a:t>
            </a:r>
            <a:br>
              <a:rPr lang="fr-FR" dirty="0"/>
            </a:br>
            <a:r>
              <a:rPr lang="fr-FR" dirty="0"/>
              <a:t>8</a:t>
            </a:r>
          </a:p>
          <a:p>
            <a:pPr marL="0" lvl="0" indent="0"/>
            <a:r>
              <a:rPr lang="fr-FR" dirty="0"/>
              <a:t>10</a:t>
            </a:r>
          </a:p>
          <a:p>
            <a:pPr marL="0" lvl="0" indent="0"/>
            <a:r>
              <a:rPr lang="fr-FR" dirty="0"/>
              <a:t>16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CC2CF4D-C566-D000-A52A-ED3F292BF9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708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5D373F8-B37D-A07E-E427-BE44DF354D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1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2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3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4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2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B43004-AAD1-EEE8-1898-2ADF026E05D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2</a:t>
            </a:r>
          </a:p>
          <a:p>
            <a:pPr marL="0" lvl="0" indent="0"/>
            <a:r>
              <a:rPr lang="fr-FR" dirty="0"/>
              <a:t>3</a:t>
            </a:r>
          </a:p>
          <a:p>
            <a:pPr marL="0" lvl="0" indent="0"/>
            <a:r>
              <a:rPr lang="fr-FR" dirty="0"/>
              <a:t>8</a:t>
            </a:r>
          </a:p>
          <a:p>
            <a:pPr marL="0" lvl="0" indent="0"/>
            <a:r>
              <a:rPr lang="fr-FR" dirty="0"/>
              <a:t>10</a:t>
            </a:r>
          </a:p>
          <a:p>
            <a:pPr marL="0" lvl="0" indent="0"/>
            <a:r>
              <a:rPr lang="fr-FR" dirty="0"/>
              <a:t>15</a:t>
            </a:r>
          </a:p>
          <a:p>
            <a:pPr marL="0" lvl="0" indent="0"/>
            <a:r>
              <a:rPr lang="fr-FR" dirty="0"/>
              <a:t>16</a:t>
            </a:r>
          </a:p>
          <a:p>
            <a:pPr marL="0" lvl="0" indent="0"/>
            <a:r>
              <a:rPr lang="fr-FR" dirty="0"/>
              <a:t>18</a:t>
            </a:r>
          </a:p>
          <a:p>
            <a:pPr marL="0" lvl="0" indent="0"/>
            <a:r>
              <a:rPr lang="fr-FR" dirty="0"/>
              <a:t>24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00B169E-BFDB-C40D-5091-60CD9F6EE917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Summary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CFC712-586A-E60A-BA4A-9446F64144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9179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2248060-9E7F-6B85-FC72-B9FBC3C76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9CF60-6533-9D91-1E18-8755AFE3992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6100CD-23B6-9823-D5DC-B20DF3ED8D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7173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28F7EAD-177E-ED9D-C5CD-BE6AA7A043E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5E0D4B-3FD5-FB14-3241-145467E0139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47F664-B1AA-11BD-1FD8-209FBF529DA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551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EAB12D2-0383-B2A7-2B20-02C38A5FE34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F7118B-8FB3-B648-D824-85879DCE7EA3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107C38-015C-022B-28E6-CC1376E89A1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1904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965DA6C-3AF9-64BB-0614-D7401818A78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47861B-B124-F6C2-2BB7-AE2A00FEDE9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F4A393-5A00-82BD-3F69-7B7E976212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1562325"/>
      </p:ext>
    </p:extLst>
  </p:cSld>
  <p:clrMapOvr>
    <a:masterClrMapping/>
  </p:clrMapOvr>
</p:sld>
</file>

<file path=ppt/theme/theme1.xml><?xml version="1.0" encoding="utf-8"?>
<a:theme xmlns:a="http://schemas.openxmlformats.org/drawingml/2006/main" name="MAIN HEADLIN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ABLE OF CONTENT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APTER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OPIC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QUOTE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PEAKER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FINAL_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1627</Words>
  <Application>Microsoft Macintosh PowerPoint</Application>
  <PresentationFormat>Grand écran</PresentationFormat>
  <Paragraphs>134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31</vt:i4>
      </vt:variant>
    </vt:vector>
  </HeadingPairs>
  <TitlesOfParts>
    <vt:vector size="49" baseType="lpstr">
      <vt:lpstr>Poppins Light</vt:lpstr>
      <vt:lpstr>Wingdings</vt:lpstr>
      <vt:lpstr>Plus Jakarta Sans Light</vt:lpstr>
      <vt:lpstr>Courier New</vt:lpstr>
      <vt:lpstr>Plus Jakarta Sans</vt:lpstr>
      <vt:lpstr>Poppins Medium</vt:lpstr>
      <vt:lpstr>Arial</vt:lpstr>
      <vt:lpstr>Plus Jakarta Sans Medium</vt:lpstr>
      <vt:lpstr>Plus Jakarta Sans ExtraBold</vt:lpstr>
      <vt:lpstr>Poppins</vt:lpstr>
      <vt:lpstr>MAIN HEADLINE</vt:lpstr>
      <vt:lpstr>TABLE OF CONTENT</vt:lpstr>
      <vt:lpstr>CHAPTER SLIDE</vt:lpstr>
      <vt:lpstr>TOPIC SLIDE</vt:lpstr>
      <vt:lpstr>CONTENT</vt:lpstr>
      <vt:lpstr>QUOTE SLIDE</vt:lpstr>
      <vt:lpstr>SPEAKER SLIDE</vt:lpstr>
      <vt:lpstr>FINAL_SLIDE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Benoit Rolin</cp:lastModifiedBy>
  <cp:revision>16</cp:revision>
  <dcterms:created xsi:type="dcterms:W3CDTF">2025-09-15T12:20:06Z</dcterms:created>
  <dcterms:modified xsi:type="dcterms:W3CDTF">2025-11-17T16:01:35Z</dcterms:modified>
</cp:coreProperties>
</file>